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40" r:id="rId4"/>
    <p:sldId id="441" r:id="rId5"/>
    <p:sldId id="442" r:id="rId6"/>
    <p:sldId id="443" r:id="rId7"/>
    <p:sldId id="445" r:id="rId8"/>
    <p:sldId id="436" r:id="rId9"/>
    <p:sldId id="382" r:id="rId10"/>
    <p:sldId id="361" r:id="rId11"/>
    <p:sldId id="431" r:id="rId12"/>
    <p:sldId id="439" r:id="rId13"/>
    <p:sldId id="386" r:id="rId14"/>
    <p:sldId id="427" r:id="rId15"/>
    <p:sldId id="404" r:id="rId16"/>
    <p:sldId id="388" r:id="rId17"/>
    <p:sldId id="389" r:id="rId18"/>
    <p:sldId id="429" r:id="rId19"/>
    <p:sldId id="433" r:id="rId20"/>
    <p:sldId id="426" r:id="rId21"/>
    <p:sldId id="390" r:id="rId22"/>
    <p:sldId id="424" r:id="rId23"/>
    <p:sldId id="435" r:id="rId24"/>
    <p:sldId id="405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5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3012DA32-E91C-CD4E-9129-92B0E40973A7}"/>
    <pc:docChg chg="addSld delSld modSld sldOrd">
      <pc:chgData name="Jim Fleming" userId="161791bae1afb603" providerId="LiveId" clId="{3012DA32-E91C-CD4E-9129-92B0E40973A7}" dt="2023-04-29T20:25:20.778" v="75"/>
      <pc:docMkLst>
        <pc:docMk/>
      </pc:docMkLst>
      <pc:sldChg chg="del">
        <pc:chgData name="Jim Fleming" userId="161791bae1afb603" providerId="LiveId" clId="{3012DA32-E91C-CD4E-9129-92B0E40973A7}" dt="2023-04-29T20:22:26.893" v="18" actId="2696"/>
        <pc:sldMkLst>
          <pc:docMk/>
          <pc:sldMk cId="3964023673" sldId="336"/>
        </pc:sldMkLst>
      </pc:sldChg>
      <pc:sldChg chg="addSp modSp mod">
        <pc:chgData name="Jim Fleming" userId="161791bae1afb603" providerId="LiveId" clId="{3012DA32-E91C-CD4E-9129-92B0E40973A7}" dt="2023-04-29T20:25:02.695" v="69" actId="207"/>
        <pc:sldMkLst>
          <pc:docMk/>
          <pc:sldMk cId="3301827054" sldId="420"/>
        </pc:sldMkLst>
        <pc:spChg chg="mod">
          <ac:chgData name="Jim Fleming" userId="161791bae1afb603" providerId="LiveId" clId="{3012DA32-E91C-CD4E-9129-92B0E40973A7}" dt="2023-04-29T20:21:54.389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012DA32-E91C-CD4E-9129-92B0E40973A7}" dt="2023-04-29T20:23:05.230" v="28" actId="207"/>
          <ac:spMkLst>
            <pc:docMk/>
            <pc:sldMk cId="3301827054" sldId="420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02.695" v="69" actId="207"/>
          <ac:spMkLst>
            <pc:docMk/>
            <pc:sldMk cId="3301827054" sldId="420"/>
            <ac:spMk id="8" creationId="{CC485D1C-7A9A-FD67-0F04-92D3957C6E61}"/>
          </ac:spMkLst>
        </pc:spChg>
        <pc:cxnChg chg="add mod">
          <ac:chgData name="Jim Fleming" userId="161791bae1afb603" providerId="LiveId" clId="{3012DA32-E91C-CD4E-9129-92B0E40973A7}" dt="2023-04-29T20:22:10.615" v="8"/>
          <ac:cxnSpMkLst>
            <pc:docMk/>
            <pc:sldMk cId="3301827054" sldId="420"/>
            <ac:cxnSpMk id="4" creationId="{639B7E78-4C37-9F5D-6E98-47B6E0733AF3}"/>
          </ac:cxnSpMkLst>
        </pc:cxnChg>
        <pc:cxnChg chg="add mod">
          <ac:chgData name="Jim Fleming" userId="161791bae1afb603" providerId="LiveId" clId="{3012DA32-E91C-CD4E-9129-92B0E40973A7}" dt="2023-04-29T20:22:10.615" v="8"/>
          <ac:cxnSpMkLst>
            <pc:docMk/>
            <pc:sldMk cId="3301827054" sldId="420"/>
            <ac:cxnSpMk id="6" creationId="{7059E3F1-62BD-64FF-60CD-E05CA1CF45B6}"/>
          </ac:cxnSpMkLst>
        </pc:cxnChg>
      </pc:sldChg>
      <pc:sldChg chg="del">
        <pc:chgData name="Jim Fleming" userId="161791bae1afb603" providerId="LiveId" clId="{3012DA32-E91C-CD4E-9129-92B0E40973A7}" dt="2023-04-29T20:22:28.178" v="19" actId="2696"/>
        <pc:sldMkLst>
          <pc:docMk/>
          <pc:sldMk cId="1830061325" sldId="437"/>
        </pc:sldMkLst>
      </pc:sldChg>
      <pc:sldChg chg="del">
        <pc:chgData name="Jim Fleming" userId="161791bae1afb603" providerId="LiveId" clId="{3012DA32-E91C-CD4E-9129-92B0E40973A7}" dt="2023-04-29T20:22:29.116" v="20" actId="2696"/>
        <pc:sldMkLst>
          <pc:docMk/>
          <pc:sldMk cId="766293568" sldId="440"/>
        </pc:sldMkLst>
      </pc:sldChg>
      <pc:sldChg chg="addSp modSp add mod">
        <pc:chgData name="Jim Fleming" userId="161791bae1afb603" providerId="LiveId" clId="{3012DA32-E91C-CD4E-9129-92B0E40973A7}" dt="2023-04-29T20:25:08.334" v="70"/>
        <pc:sldMkLst>
          <pc:docMk/>
          <pc:sldMk cId="1730641888" sldId="440"/>
        </pc:sldMkLst>
        <pc:spChg chg="mod">
          <ac:chgData name="Jim Fleming" userId="161791bae1afb603" providerId="LiveId" clId="{3012DA32-E91C-CD4E-9129-92B0E40973A7}" dt="2023-04-29T20:23:13.153" v="30" actId="207"/>
          <ac:spMkLst>
            <pc:docMk/>
            <pc:sldMk cId="1730641888" sldId="440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08.334" v="70"/>
          <ac:spMkLst>
            <pc:docMk/>
            <pc:sldMk cId="1730641888" sldId="440"/>
            <ac:spMk id="7" creationId="{E0D88054-22AC-3C0B-8CD6-2EC640162371}"/>
          </ac:spMkLst>
        </pc:spChg>
      </pc:sldChg>
      <pc:sldChg chg="addSp modSp add mod">
        <pc:chgData name="Jim Fleming" userId="161791bae1afb603" providerId="LiveId" clId="{3012DA32-E91C-CD4E-9129-92B0E40973A7}" dt="2023-04-29T20:25:13.455" v="72" actId="207"/>
        <pc:sldMkLst>
          <pc:docMk/>
          <pc:sldMk cId="1501561750" sldId="441"/>
        </pc:sldMkLst>
        <pc:spChg chg="mod">
          <ac:chgData name="Jim Fleming" userId="161791bae1afb603" providerId="LiveId" clId="{3012DA32-E91C-CD4E-9129-92B0E40973A7}" dt="2023-04-29T20:23:27.870" v="33" actId="207"/>
          <ac:spMkLst>
            <pc:docMk/>
            <pc:sldMk cId="1501561750" sldId="441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3.455" v="72" actId="207"/>
          <ac:spMkLst>
            <pc:docMk/>
            <pc:sldMk cId="1501561750" sldId="441"/>
            <ac:spMk id="7" creationId="{6333A38A-20BF-911B-B8E2-0EC2C3CC272B}"/>
          </ac:spMkLst>
        </pc:spChg>
      </pc:sldChg>
      <pc:sldChg chg="del">
        <pc:chgData name="Jim Fleming" userId="161791bae1afb603" providerId="LiveId" clId="{3012DA32-E91C-CD4E-9129-92B0E40973A7}" dt="2023-04-29T20:22:33.793" v="24" actId="2696"/>
        <pc:sldMkLst>
          <pc:docMk/>
          <pc:sldMk cId="3020849517" sldId="441"/>
        </pc:sldMkLst>
      </pc:sldChg>
      <pc:sldChg chg="del">
        <pc:chgData name="Jim Fleming" userId="161791bae1afb603" providerId="LiveId" clId="{3012DA32-E91C-CD4E-9129-92B0E40973A7}" dt="2023-04-29T20:22:30.542" v="21" actId="2696"/>
        <pc:sldMkLst>
          <pc:docMk/>
          <pc:sldMk cId="1780757230" sldId="442"/>
        </pc:sldMkLst>
      </pc:sldChg>
      <pc:sldChg chg="addSp modSp add mod replId">
        <pc:chgData name="Jim Fleming" userId="161791bae1afb603" providerId="LiveId" clId="{3012DA32-E91C-CD4E-9129-92B0E40973A7}" dt="2023-04-29T20:25:16.642" v="73"/>
        <pc:sldMkLst>
          <pc:docMk/>
          <pc:sldMk cId="3135778750" sldId="442"/>
        </pc:sldMkLst>
        <pc:spChg chg="mod">
          <ac:chgData name="Jim Fleming" userId="161791bae1afb603" providerId="LiveId" clId="{3012DA32-E91C-CD4E-9129-92B0E40973A7}" dt="2023-04-29T20:23:43.574" v="36" actId="207"/>
          <ac:spMkLst>
            <pc:docMk/>
            <pc:sldMk cId="3135778750" sldId="442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6.642" v="73"/>
          <ac:spMkLst>
            <pc:docMk/>
            <pc:sldMk cId="3135778750" sldId="442"/>
            <ac:spMk id="7" creationId="{47C3BF01-0461-AB39-250A-79E7AD904320}"/>
          </ac:spMkLst>
        </pc:spChg>
      </pc:sldChg>
      <pc:sldChg chg="del">
        <pc:chgData name="Jim Fleming" userId="161791bae1afb603" providerId="LiveId" clId="{3012DA32-E91C-CD4E-9129-92B0E40973A7}" dt="2023-04-29T20:22:31.348" v="22" actId="2696"/>
        <pc:sldMkLst>
          <pc:docMk/>
          <pc:sldMk cId="1113099390" sldId="443"/>
        </pc:sldMkLst>
      </pc:sldChg>
      <pc:sldChg chg="addSp modSp add mod ord">
        <pc:chgData name="Jim Fleming" userId="161791bae1afb603" providerId="LiveId" clId="{3012DA32-E91C-CD4E-9129-92B0E40973A7}" dt="2023-04-29T20:25:19.135" v="74"/>
        <pc:sldMkLst>
          <pc:docMk/>
          <pc:sldMk cId="2040780784" sldId="443"/>
        </pc:sldMkLst>
        <pc:spChg chg="mod">
          <ac:chgData name="Jim Fleming" userId="161791bae1afb603" providerId="LiveId" clId="{3012DA32-E91C-CD4E-9129-92B0E40973A7}" dt="2023-04-29T20:24:06.165" v="41" actId="207"/>
          <ac:spMkLst>
            <pc:docMk/>
            <pc:sldMk cId="2040780784" sldId="443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19.135" v="74"/>
          <ac:spMkLst>
            <pc:docMk/>
            <pc:sldMk cId="2040780784" sldId="443"/>
            <ac:spMk id="7" creationId="{DA265736-ADA1-7B7B-30C7-3530BF174859}"/>
          </ac:spMkLst>
        </pc:spChg>
      </pc:sldChg>
      <pc:sldChg chg="add del replId">
        <pc:chgData name="Jim Fleming" userId="161791bae1afb603" providerId="LiveId" clId="{3012DA32-E91C-CD4E-9129-92B0E40973A7}" dt="2023-04-29T20:23:55.059" v="39" actId="2696"/>
        <pc:sldMkLst>
          <pc:docMk/>
          <pc:sldMk cId="437882196" sldId="444"/>
        </pc:sldMkLst>
      </pc:sldChg>
      <pc:sldChg chg="del">
        <pc:chgData name="Jim Fleming" userId="161791bae1afb603" providerId="LiveId" clId="{3012DA32-E91C-CD4E-9129-92B0E40973A7}" dt="2023-04-29T20:22:32.859" v="23" actId="2696"/>
        <pc:sldMkLst>
          <pc:docMk/>
          <pc:sldMk cId="2989480660" sldId="444"/>
        </pc:sldMkLst>
      </pc:sldChg>
      <pc:sldChg chg="addSp modSp add mod">
        <pc:chgData name="Jim Fleming" userId="161791bae1afb603" providerId="LiveId" clId="{3012DA32-E91C-CD4E-9129-92B0E40973A7}" dt="2023-04-29T20:25:20.778" v="75"/>
        <pc:sldMkLst>
          <pc:docMk/>
          <pc:sldMk cId="3559049339" sldId="445"/>
        </pc:sldMkLst>
        <pc:spChg chg="mod">
          <ac:chgData name="Jim Fleming" userId="161791bae1afb603" providerId="LiveId" clId="{3012DA32-E91C-CD4E-9129-92B0E40973A7}" dt="2023-04-29T20:24:13.956" v="42" actId="207"/>
          <ac:spMkLst>
            <pc:docMk/>
            <pc:sldMk cId="3559049339" sldId="445"/>
            <ac:spMk id="3" creationId="{D7D72439-284A-008E-61E4-489A6FFD0D14}"/>
          </ac:spMkLst>
        </pc:spChg>
        <pc:spChg chg="add mod">
          <ac:chgData name="Jim Fleming" userId="161791bae1afb603" providerId="LiveId" clId="{3012DA32-E91C-CD4E-9129-92B0E40973A7}" dt="2023-04-29T20:25:20.778" v="75"/>
          <ac:spMkLst>
            <pc:docMk/>
            <pc:sldMk cId="3559049339" sldId="445"/>
            <ac:spMk id="7" creationId="{7A63E841-84BF-25E5-0DAD-7BF22FBCA27A}"/>
          </ac:spMkLst>
        </pc:spChg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485D1C-7A9A-FD67-0F04-92D3957C6E61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D88054-22AC-3C0B-8CD6-2EC640162371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4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33A38A-20BF-911B-B8E2-0EC2C3CC272B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C3BF01-0461-AB39-250A-79E7AD904320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265736-ADA1-7B7B-30C7-3530BF174859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3:1-4:1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B7E78-4C37-9F5D-6E98-47B6E0733AF3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9E3F1-62BD-64FF-60CD-E05CA1CF45B6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63E841-84BF-25E5-0DAD-7BF22FBCA27A}"/>
              </a:ext>
            </a:extLst>
          </p:cNvPr>
          <p:cNvSpPr txBox="1"/>
          <p:nvPr/>
        </p:nvSpPr>
        <p:spPr>
          <a:xfrm>
            <a:off x="6419230" y="3400877"/>
            <a:ext cx="434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3382</TotalTime>
  <Words>527</Words>
  <Application>Microsoft Macintosh PowerPoint</Application>
  <PresentationFormat>Widescreen</PresentationFormat>
  <Paragraphs>88</Paragraphs>
  <Slides>24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 18)</vt:lpstr>
      <vt:lpstr>Today’s class (page 18)</vt:lpstr>
      <vt:lpstr>Today’s class (page 18)</vt:lpstr>
      <vt:lpstr>Today’s class (page 18)</vt:lpstr>
      <vt:lpstr>Today’s class (page 18)</vt:lpstr>
      <vt:lpstr>Today’s class (page 18)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</cp:revision>
  <cp:lastPrinted>2022-07-30T14:36:29Z</cp:lastPrinted>
  <dcterms:created xsi:type="dcterms:W3CDTF">2022-07-16T19:21:48Z</dcterms:created>
  <dcterms:modified xsi:type="dcterms:W3CDTF">2023-04-29T20:25:50Z</dcterms:modified>
</cp:coreProperties>
</file>